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 Condensed" panose="020F0502020204030204" pitchFamily="3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6" d="100"/>
          <a:sy n="106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8467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HR RAG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Revolutionizing HR Document Analysis with Retrieval-Augmented Generation: Empowering HR with instant, accurate information retrieval.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622102"/>
            <a:ext cx="13049964" cy="1411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Security &amp; Compliance: Enterprise-Grade Security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90218" y="2484715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Role-based access control for document permissions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0218" y="2924770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End-to-end encryption for data in transit and at rest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0218" y="3364825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Multi-factor authentication support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0218" y="3804880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Regular security audits and penetration testing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0218" y="4244935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Secure API endpoints with rate limiting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0218" y="4684990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Data anonymization for sensitive information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0218" y="5125045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GDPR compliance for employee data protection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0218" y="5565100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SOC 2 Type II certification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0218" y="6005155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HIPAA compliance for health-related documents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0218" y="6445210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Audit trails for all system interactions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0218" y="6885265"/>
            <a:ext cx="13049964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Privacy First: All sensitive information is processed with strict privacy controls, ensuring employee data protection while maintaining system functionality.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814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The Challenge: Reimagining HR Document Management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12676"/>
            <a:ext cx="31798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Current Problems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938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Manual document searching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360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Inconsistent information retrieval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782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Time-consuming policy lookups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2041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Knowledge silos and accessibility issues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626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Outdated or conflicting information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048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Human error in document interpretation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312676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The Solution: AI-Powered Efficiency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4248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AI-powered document analysis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690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Instant, accurate information retrieval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1325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Natural language query interface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55747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Centralized knowledge management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60169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Real-time document updates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64591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Consistent, reliable responses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3022"/>
            <a:ext cx="6810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Solution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196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0604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RAG-Powered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93919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Combines document retrieval with advanced language models.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2196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43776" y="5448776"/>
            <a:ext cx="32449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Accurate Answers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93919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Provides contextual answers from your HR documents.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2196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866948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HR Intelligence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93919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Transforms HR processes into streamlined workflows.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955" y="615196"/>
            <a:ext cx="13064490" cy="1398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Key Features: Comprehensive HR Document Management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2955" y="2460903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Multi-format Support: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PDF, DOCX, Excel, HTML documents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2955" y="2897029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OCR Integration: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Process scanned documents and images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2955" y="3333155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Semantic Search: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Understand context, not just keywords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2955" y="3769281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Source Attribution: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Always cite document sources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2955" y="4205407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Real-time Updates: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Automatic reprocessing of updated documents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82955" y="4641533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Access Control: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Role-based document permissions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82955" y="5077658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Hybrid Search: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Combine semantic and keyword search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82955" y="5513784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Conversation Memory: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Follow-up questions and context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82955" y="5949910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Multi-language Support: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Process documents in multiple languages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82955" y="6386036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Analytics Dashboard: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Usage insights and performance metrics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82955" y="6822162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API Integration: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Connect with existing HR systems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82955" y="7258288"/>
            <a:ext cx="1306449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Audit Trail: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Track all queries and responses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89" y="709681"/>
            <a:ext cx="75090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System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89" y="1418460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High-Level Architecture Overview: Data flows from various HR document sources, through processing stages like OCR and embedding generation, into a vector database. User queries are processed and matched against stored embeddings to retrieve relevant information and generate responses.</a:t>
            </a:r>
            <a:endParaRPr lang="en-US" sz="1750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705CAA0-BD6D-E866-CD0D-E089C1802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961" y="2507168"/>
            <a:ext cx="10996197" cy="47564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594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Technology Stack: Modern, Scalable Technologies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70478"/>
            <a:ext cx="30681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Core Components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5162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FastAPI / Flask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9382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Python 3.9+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3601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Uvicorn ASGI Server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7821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Pydantic Validation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2041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OpenAI GPT-4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66261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OpenAI Embeddings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10481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Sentence-BERT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54700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Transformers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332928" y="2870478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Data Storage &amp; Processing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332928" y="3805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Pinecone (Managed)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332928" y="424815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Weaviate (Open Source)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332928" y="46903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Chroma (Lightweight)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5332928" y="513254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FAISS (Facebook AI)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5332928" y="557474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PyPDF2 / pdfplumber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332928" y="601694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python-docx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5332928" y="645914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Tesseract OCR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5332928" y="690133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pandas (Excel)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9872067" y="2870478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Infrastructure &amp; Deployment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9872067" y="3805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PostgreSQL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872067" y="424815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Redis (Caching)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9872067" y="46903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MinIO (Object Storage)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9872067" y="513254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Elasticsearch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9872067" y="557474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Docker Containers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9872067" y="601694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Kubernetes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9872067" y="645914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AWS/Azure/GCP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9872067" y="690133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CI/CD Pipeline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70203"/>
            <a:ext cx="93852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Implementation Roadmap: Phased Approach to Deployment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36702"/>
            <a:ext cx="226814" cy="1360884"/>
          </a:xfrm>
          <a:prstGeom prst="roundRect">
            <a:avLst>
              <a:gd name="adj" fmla="val 15001"/>
            </a:avLst>
          </a:prstGeom>
          <a:solidFill>
            <a:srgbClr val="C8CAC1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247418" y="3363516"/>
            <a:ext cx="48658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Phase 1: Core Functionality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47418" y="3853934"/>
            <a:ext cx="8931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Basic document processing, vector store setup, simple Q&amp;A API.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667607"/>
            <a:ext cx="226814" cy="1360884"/>
          </a:xfrm>
          <a:prstGeom prst="roundRect">
            <a:avLst>
              <a:gd name="adj" fmla="val 15001"/>
            </a:avLst>
          </a:prstGeom>
          <a:solidFill>
            <a:srgbClr val="C8CAC1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587579" y="4894421"/>
            <a:ext cx="46895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Phase 2: Advanced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87579" y="5384840"/>
            <a:ext cx="85914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Advanced retrieval algorithms, web UI, access control, integration.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6198513"/>
            <a:ext cx="226814" cy="1360884"/>
          </a:xfrm>
          <a:prstGeom prst="roundRect">
            <a:avLst>
              <a:gd name="adj" fmla="val 15001"/>
            </a:avLst>
          </a:prstGeom>
          <a:solidFill>
            <a:srgbClr val="C8CAC1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927860" y="6425327"/>
            <a:ext cx="62299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Phase 3: Optimization &amp; Deployment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27860" y="6915745"/>
            <a:ext cx="82511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Performance optimization, monitoring, production deployment, training.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8225"/>
            <a:ext cx="9385221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Business Benefits: Transforming HR Operations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620208"/>
            <a:ext cx="510302" cy="5103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59243" y="2741414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55575A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Time Savings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559243" y="3182660"/>
            <a:ext cx="861976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80% reduction in time spent searching for information.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19669"/>
            <a:ext cx="510302" cy="5103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59243" y="4140875"/>
            <a:ext cx="261282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55575A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Reduced Queries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559243" y="4582120"/>
            <a:ext cx="861976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50% fewer repetitive HR queries.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419130"/>
            <a:ext cx="510302" cy="5103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59243" y="5540335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55575A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Scalability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559243" y="5981581"/>
            <a:ext cx="861976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Scalable to handle any number of users.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793790" y="6537841"/>
            <a:ext cx="938522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Automated document processing reduces manual work. Consistent answers reduce policy confusion. 24/7 availability for employee queries. Accurate source attribution and audit trails for compliance.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4067"/>
            <a:ext cx="124252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Aptos Display" panose="020B0004020202020204" pitchFamily="34" charset="0"/>
                <a:ea typeface="Hubot Sans Bold" pitchFamily="34" charset="-122"/>
                <a:cs typeface="Hubot Sans Bold" pitchFamily="34" charset="-120"/>
              </a:rPr>
              <a:t>Use Cases: Real-World Applications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664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Benefits enrollment questions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086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Leave policy clarifications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508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Expense reimbursement procedures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5930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Performance review guidelines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0352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Policy interpretation assistance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33951" y="4908471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Example Query: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"What is the remote work policy for employees with less than 6 months tenure?"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33951" y="5526524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System Response: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"Based on the Employee Handbook (Section 4.2), employees with less than 6 months tenure are eligible for remote work up to 2 days per week, subject to manager approval and successful completion of the remote work training program."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4653320"/>
            <a:ext cx="30480" cy="1854160"/>
          </a:xfrm>
          <a:prstGeom prst="rect">
            <a:avLst/>
          </a:prstGeom>
          <a:solidFill>
            <a:srgbClr val="1E1E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93790" y="67626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Compliance requirement lookups. Training material queries. Frequently asked questions analysis. Personalized responses based on role.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R-RAG-System" id="{9F8EB63B-7EED-A74C-8060-E0D3F8D81204}" vid="{F0C71AB2-E608-6541-B016-EE9CAF5A8B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663</Words>
  <Application>Microsoft Macintosh PowerPoint</Application>
  <PresentationFormat>Custom</PresentationFormat>
  <Paragraphs>113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 Display</vt:lpstr>
      <vt:lpstr>Arial</vt:lpstr>
      <vt:lpstr>Roboto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S, SHIVAA VISHNU</cp:lastModifiedBy>
  <cp:revision>6</cp:revision>
  <dcterms:created xsi:type="dcterms:W3CDTF">2025-07-07T07:39:23Z</dcterms:created>
  <dcterms:modified xsi:type="dcterms:W3CDTF">2025-07-07T09:46:48Z</dcterms:modified>
</cp:coreProperties>
</file>